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553"/>
    <a:srgbClr val="1B456B"/>
    <a:srgbClr val="215483"/>
    <a:srgbClr val="960000"/>
    <a:srgbClr val="2B6CA7"/>
    <a:srgbClr val="002B82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 userDrawn="1"/>
        </p:nvSpPr>
        <p:spPr>
          <a:xfrm>
            <a:off x="0" y="0"/>
            <a:ext cx="1995845" cy="6858000"/>
          </a:xfrm>
          <a:prstGeom prst="roundRect">
            <a:avLst>
              <a:gd name="adj" fmla="val 79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4090" y="109270"/>
            <a:ext cx="9495053" cy="5589149"/>
          </a:xfrm>
          <a:solidFill>
            <a:srgbClr val="002060"/>
          </a:solidFill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4090" y="5834743"/>
            <a:ext cx="9268291" cy="1041400"/>
          </a:xfrm>
          <a:solidFill>
            <a:srgbClr val="C00000"/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41E4-F434-46CF-BDF7-6321B3A0C6C8}" type="datetimeFigureOut">
              <a:rPr lang="es-MX" smtClean="0"/>
              <a:t>28/02/2019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1DE-F82D-46A6-AA97-0A09842686F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" y="109270"/>
            <a:ext cx="1007413" cy="15796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" y="2742567"/>
            <a:ext cx="2035727" cy="2035727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0" y="1780972"/>
            <a:ext cx="209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0" dirty="0" smtClean="0">
                <a:latin typeface="Bernard MT Condensed" panose="02050806060905020404" pitchFamily="18" charset="0"/>
              </a:rPr>
              <a:t>FACULTAD</a:t>
            </a:r>
            <a:r>
              <a:rPr lang="es-MX" sz="1600" b="0" baseline="0" dirty="0" smtClean="0">
                <a:latin typeface="Bernard MT Condensed" panose="02050806060905020404" pitchFamily="18" charset="0"/>
              </a:rPr>
              <a:t> DE INGENIERÍA</a:t>
            </a:r>
            <a:endParaRPr lang="es-MX" sz="1600" b="0" dirty="0">
              <a:latin typeface="Bernard MT Condensed" panose="02050806060905020404" pitchFamily="18" charset="0"/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48998" y="5401336"/>
            <a:ext cx="1995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DE TITULACIÓN </a:t>
            </a:r>
          </a:p>
          <a:p>
            <a:pPr algn="ctr"/>
            <a:r>
              <a:rPr lang="es-MX" sz="1600" b="0" dirty="0" smtClean="0"/>
              <a:t>ENERO – ABRIL 2019</a:t>
            </a:r>
            <a:endParaRPr lang="es-MX" sz="1600" b="0" dirty="0"/>
          </a:p>
        </p:txBody>
      </p:sp>
    </p:spTree>
    <p:extLst>
      <p:ext uri="{BB962C8B-B14F-4D97-AF65-F5344CB8AC3E}">
        <p14:creationId xmlns:p14="http://schemas.microsoft.com/office/powerpoint/2010/main" val="289528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rgbClr val="C000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n 6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12" y="490588"/>
            <a:ext cx="5749822" cy="57498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37" y="250371"/>
            <a:ext cx="4005769" cy="6281059"/>
          </a:xfrm>
          <a:prstGeom prst="rect">
            <a:avLst/>
          </a:prstGeom>
        </p:spPr>
      </p:pic>
      <p:sp>
        <p:nvSpPr>
          <p:cNvPr id="15" name="Rectángulo redondeado 14"/>
          <p:cNvSpPr/>
          <p:nvPr userDrawn="1"/>
        </p:nvSpPr>
        <p:spPr>
          <a:xfrm>
            <a:off x="0" y="0"/>
            <a:ext cx="1995845" cy="6858000"/>
          </a:xfrm>
          <a:prstGeom prst="roundRect">
            <a:avLst>
              <a:gd name="adj" fmla="val 79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41E4-F434-46CF-BDF7-6321B3A0C6C8}" type="datetimeFigureOut">
              <a:rPr lang="es-MX" smtClean="0"/>
              <a:t>28/02/2019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1DE-F82D-46A6-AA97-0A09842686F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" y="109270"/>
            <a:ext cx="1007413" cy="15796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903" r="4820" b="2024"/>
          <a:stretch/>
        </p:blipFill>
        <p:spPr>
          <a:xfrm>
            <a:off x="76199" y="2781300"/>
            <a:ext cx="1879601" cy="1955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CuadroTexto 8"/>
          <p:cNvSpPr txBox="1"/>
          <p:nvPr userDrawn="1"/>
        </p:nvSpPr>
        <p:spPr>
          <a:xfrm>
            <a:off x="0" y="1780972"/>
            <a:ext cx="209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0" dirty="0" smtClean="0">
                <a:latin typeface="Bernard MT Condensed" panose="02050806060905020404" pitchFamily="18" charset="0"/>
              </a:rPr>
              <a:t>FACULTAD</a:t>
            </a:r>
            <a:r>
              <a:rPr lang="es-MX" sz="1600" b="0" baseline="0" dirty="0" smtClean="0">
                <a:latin typeface="Bernard MT Condensed" panose="02050806060905020404" pitchFamily="18" charset="0"/>
              </a:rPr>
              <a:t> DE INGENIERÍA</a:t>
            </a:r>
            <a:endParaRPr lang="es-MX" sz="1600" b="0" dirty="0">
              <a:latin typeface="Bernard MT Condensed" panose="02050806060905020404" pitchFamily="18" charset="0"/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48998" y="5401336"/>
            <a:ext cx="1995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DE TITULACIÓN </a:t>
            </a:r>
          </a:p>
          <a:p>
            <a:pPr algn="ctr"/>
            <a:r>
              <a:rPr lang="es-MX" sz="1600" b="0" dirty="0" smtClean="0"/>
              <a:t>ENERO – ABRIL 2019</a:t>
            </a:r>
            <a:endParaRPr lang="es-MX" sz="1600" b="0" dirty="0"/>
          </a:p>
        </p:txBody>
      </p:sp>
      <p:sp>
        <p:nvSpPr>
          <p:cNvPr id="65" name="Rectángulo redondeado 64"/>
          <p:cNvSpPr/>
          <p:nvPr userDrawn="1"/>
        </p:nvSpPr>
        <p:spPr>
          <a:xfrm>
            <a:off x="2235200" y="232229"/>
            <a:ext cx="9811657" cy="6489245"/>
          </a:xfrm>
          <a:prstGeom prst="roundRect">
            <a:avLst>
              <a:gd name="adj" fmla="val 4003"/>
            </a:avLst>
          </a:prstGeom>
          <a:blipFill dpi="0" rotWithShape="1">
            <a:blip r:embed="rId4">
              <a:alphaModFix amt="8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34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-14402"/>
            <a:ext cx="12192000" cy="6872401"/>
            <a:chOff x="2725189" y="250372"/>
            <a:chExt cx="9350736" cy="6281058"/>
          </a:xfrm>
        </p:grpSpPr>
        <p:cxnSp>
          <p:nvCxnSpPr>
            <p:cNvPr id="41" name="Conector recto 40"/>
            <p:cNvCxnSpPr/>
            <p:nvPr userDrawn="1"/>
          </p:nvCxnSpPr>
          <p:spPr>
            <a:xfrm>
              <a:off x="2725189" y="519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redondeado 7"/>
            <p:cNvSpPr/>
            <p:nvPr userDrawn="1"/>
          </p:nvSpPr>
          <p:spPr>
            <a:xfrm>
              <a:off x="2725189" y="250372"/>
              <a:ext cx="9350736" cy="6281058"/>
            </a:xfrm>
            <a:prstGeom prst="roundRect">
              <a:avLst>
                <a:gd name="adj" fmla="val 3825"/>
              </a:avLst>
            </a:prstGeom>
            <a:solidFill>
              <a:srgbClr val="002B82">
                <a:alpha val="18000"/>
              </a:srgbClr>
            </a:solidFill>
            <a:ln w="22225">
              <a:solidFill>
                <a:srgbClr val="215483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9" name="Conector recto 8"/>
            <p:cNvCxnSpPr/>
            <p:nvPr userDrawn="1"/>
          </p:nvCxnSpPr>
          <p:spPr>
            <a:xfrm>
              <a:off x="2725189" y="6355443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 userDrawn="1"/>
          </p:nvCxnSpPr>
          <p:spPr>
            <a:xfrm>
              <a:off x="2725189" y="46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 userDrawn="1"/>
          </p:nvCxnSpPr>
          <p:spPr>
            <a:xfrm>
              <a:off x="2725189" y="62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 userDrawn="1"/>
          </p:nvCxnSpPr>
          <p:spPr>
            <a:xfrm>
              <a:off x="2725189" y="77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 userDrawn="1"/>
          </p:nvCxnSpPr>
          <p:spPr>
            <a:xfrm>
              <a:off x="2725189" y="92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 userDrawn="1"/>
          </p:nvCxnSpPr>
          <p:spPr>
            <a:xfrm>
              <a:off x="2725189" y="107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 userDrawn="1"/>
          </p:nvCxnSpPr>
          <p:spPr>
            <a:xfrm>
              <a:off x="2725189" y="123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 userDrawn="1"/>
          </p:nvCxnSpPr>
          <p:spPr>
            <a:xfrm>
              <a:off x="2725189" y="138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 userDrawn="1"/>
          </p:nvCxnSpPr>
          <p:spPr>
            <a:xfrm>
              <a:off x="2725189" y="153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 userDrawn="1"/>
          </p:nvCxnSpPr>
          <p:spPr>
            <a:xfrm>
              <a:off x="2725189" y="168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 userDrawn="1"/>
          </p:nvCxnSpPr>
          <p:spPr>
            <a:xfrm>
              <a:off x="2725189" y="184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 userDrawn="1"/>
          </p:nvCxnSpPr>
          <p:spPr>
            <a:xfrm>
              <a:off x="2725189" y="199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 userDrawn="1"/>
          </p:nvCxnSpPr>
          <p:spPr>
            <a:xfrm>
              <a:off x="2725189" y="214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 userDrawn="1"/>
          </p:nvCxnSpPr>
          <p:spPr>
            <a:xfrm>
              <a:off x="2725189" y="229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 userDrawn="1"/>
          </p:nvCxnSpPr>
          <p:spPr>
            <a:xfrm>
              <a:off x="2725189" y="245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 userDrawn="1"/>
          </p:nvCxnSpPr>
          <p:spPr>
            <a:xfrm>
              <a:off x="2725189" y="2603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 userDrawn="1"/>
          </p:nvCxnSpPr>
          <p:spPr>
            <a:xfrm>
              <a:off x="2725189" y="2755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 userDrawn="1"/>
          </p:nvCxnSpPr>
          <p:spPr>
            <a:xfrm>
              <a:off x="2725189" y="2908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 userDrawn="1"/>
          </p:nvCxnSpPr>
          <p:spPr>
            <a:xfrm>
              <a:off x="2725189" y="3060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 userDrawn="1"/>
          </p:nvCxnSpPr>
          <p:spPr>
            <a:xfrm>
              <a:off x="2725189" y="3213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 userDrawn="1"/>
          </p:nvCxnSpPr>
          <p:spPr>
            <a:xfrm>
              <a:off x="2725189" y="3365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 userDrawn="1"/>
          </p:nvCxnSpPr>
          <p:spPr>
            <a:xfrm>
              <a:off x="2725189" y="3517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 userDrawn="1"/>
          </p:nvCxnSpPr>
          <p:spPr>
            <a:xfrm>
              <a:off x="2725189" y="3670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 userDrawn="1"/>
          </p:nvCxnSpPr>
          <p:spPr>
            <a:xfrm>
              <a:off x="2725189" y="3822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 userDrawn="1"/>
          </p:nvCxnSpPr>
          <p:spPr>
            <a:xfrm>
              <a:off x="2725189" y="3975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 userDrawn="1"/>
          </p:nvCxnSpPr>
          <p:spPr>
            <a:xfrm>
              <a:off x="2725189" y="4127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 userDrawn="1"/>
          </p:nvCxnSpPr>
          <p:spPr>
            <a:xfrm>
              <a:off x="2725189" y="427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 userDrawn="1"/>
          </p:nvCxnSpPr>
          <p:spPr>
            <a:xfrm>
              <a:off x="2725189" y="443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 userDrawn="1"/>
          </p:nvCxnSpPr>
          <p:spPr>
            <a:xfrm>
              <a:off x="2725189" y="458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 userDrawn="1"/>
          </p:nvCxnSpPr>
          <p:spPr>
            <a:xfrm>
              <a:off x="2725189" y="473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 userDrawn="1"/>
          </p:nvCxnSpPr>
          <p:spPr>
            <a:xfrm>
              <a:off x="2725189" y="488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 userDrawn="1"/>
          </p:nvCxnSpPr>
          <p:spPr>
            <a:xfrm>
              <a:off x="2725189" y="504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 userDrawn="1"/>
          </p:nvCxnSpPr>
          <p:spPr>
            <a:xfrm>
              <a:off x="2725189" y="534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 userDrawn="1"/>
          </p:nvCxnSpPr>
          <p:spPr>
            <a:xfrm>
              <a:off x="2725189" y="549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 userDrawn="1"/>
          </p:nvCxnSpPr>
          <p:spPr>
            <a:xfrm>
              <a:off x="2725189" y="565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 userDrawn="1"/>
          </p:nvCxnSpPr>
          <p:spPr>
            <a:xfrm>
              <a:off x="2725189" y="580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 userDrawn="1"/>
          </p:nvCxnSpPr>
          <p:spPr>
            <a:xfrm>
              <a:off x="2725189" y="595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 userDrawn="1"/>
          </p:nvCxnSpPr>
          <p:spPr>
            <a:xfrm>
              <a:off x="2725189" y="610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 userDrawn="1"/>
          </p:nvCxnSpPr>
          <p:spPr>
            <a:xfrm>
              <a:off x="2725189" y="626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225792"/>
            <a:ext cx="11335657" cy="1000490"/>
          </a:xfrm>
          <a:solidFill>
            <a:srgbClr val="2B6CA7"/>
          </a:solidFill>
          <a:effectLst>
            <a:outerShdw blurRad="127000" dist="165100" dir="2160000" sx="99000" sy="99000" algn="ctr" rotWithShape="0">
              <a:schemeClr val="tx1">
                <a:alpha val="69000"/>
              </a:scheme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41E4-F434-46CF-BDF7-6321B3A0C6C8}" type="datetimeFigureOut">
              <a:rPr lang="es-MX" smtClean="0"/>
              <a:t>28/02/2019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1DE-F82D-46A6-AA97-0A09842686F6}" type="slidenum">
              <a:rPr lang="es-MX" smtClean="0"/>
              <a:t>‹Nº›</a:t>
            </a:fld>
            <a:endParaRPr lang="es-MX"/>
          </a:p>
        </p:txBody>
      </p:sp>
      <p:sp>
        <p:nvSpPr>
          <p:cNvPr id="49" name="Rectángulo redondeado 48"/>
          <p:cNvSpPr/>
          <p:nvPr userDrawn="1"/>
        </p:nvSpPr>
        <p:spPr>
          <a:xfrm>
            <a:off x="0" y="6562217"/>
            <a:ext cx="12192000" cy="295783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FACULTAD</a:t>
            </a:r>
            <a:r>
              <a:rPr lang="es-MX" baseline="0" dirty="0" smtClean="0">
                <a:solidFill>
                  <a:schemeClr val="bg1">
                    <a:lumMod val="65000"/>
                  </a:schemeClr>
                </a:solidFill>
              </a:rPr>
              <a:t> DE INGENIERÍA 								SEMINARIO DE TITULACIÓN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6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17"/>
          <a:stretch/>
        </p:blipFill>
        <p:spPr>
          <a:xfrm>
            <a:off x="9068779" y="366483"/>
            <a:ext cx="3227976" cy="6281059"/>
          </a:xfrm>
          <a:prstGeom prst="rect">
            <a:avLst/>
          </a:prstGeom>
          <a:effectLst/>
        </p:spPr>
      </p:pic>
      <p:grpSp>
        <p:nvGrpSpPr>
          <p:cNvPr id="7" name="Grupo 6"/>
          <p:cNvGrpSpPr/>
          <p:nvPr userDrawn="1"/>
        </p:nvGrpSpPr>
        <p:grpSpPr>
          <a:xfrm>
            <a:off x="0" y="-14402"/>
            <a:ext cx="12192000" cy="6872401"/>
            <a:chOff x="2725189" y="250372"/>
            <a:chExt cx="9350736" cy="6281058"/>
          </a:xfrm>
        </p:grpSpPr>
        <p:cxnSp>
          <p:nvCxnSpPr>
            <p:cNvPr id="8" name="Conector recto 7"/>
            <p:cNvCxnSpPr/>
            <p:nvPr userDrawn="1"/>
          </p:nvCxnSpPr>
          <p:spPr>
            <a:xfrm>
              <a:off x="2725189" y="519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redondeado 8"/>
            <p:cNvSpPr/>
            <p:nvPr userDrawn="1"/>
          </p:nvSpPr>
          <p:spPr>
            <a:xfrm>
              <a:off x="2725189" y="250372"/>
              <a:ext cx="9350736" cy="6281058"/>
            </a:xfrm>
            <a:prstGeom prst="roundRect">
              <a:avLst>
                <a:gd name="adj" fmla="val 3825"/>
              </a:avLst>
            </a:prstGeom>
            <a:solidFill>
              <a:srgbClr val="002B82">
                <a:alpha val="18000"/>
              </a:srgbClr>
            </a:solidFill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0" name="Conector recto 9"/>
            <p:cNvCxnSpPr/>
            <p:nvPr userDrawn="1"/>
          </p:nvCxnSpPr>
          <p:spPr>
            <a:xfrm>
              <a:off x="2725189" y="6355443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 userDrawn="1"/>
          </p:nvCxnSpPr>
          <p:spPr>
            <a:xfrm>
              <a:off x="2725189" y="46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 userDrawn="1"/>
          </p:nvCxnSpPr>
          <p:spPr>
            <a:xfrm>
              <a:off x="2725189" y="62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 userDrawn="1"/>
          </p:nvCxnSpPr>
          <p:spPr>
            <a:xfrm>
              <a:off x="2725189" y="77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 userDrawn="1"/>
          </p:nvCxnSpPr>
          <p:spPr>
            <a:xfrm>
              <a:off x="2725189" y="92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 userDrawn="1"/>
          </p:nvCxnSpPr>
          <p:spPr>
            <a:xfrm>
              <a:off x="2725189" y="107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 userDrawn="1"/>
          </p:nvCxnSpPr>
          <p:spPr>
            <a:xfrm>
              <a:off x="2725189" y="123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 userDrawn="1"/>
          </p:nvCxnSpPr>
          <p:spPr>
            <a:xfrm>
              <a:off x="2725189" y="138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 userDrawn="1"/>
          </p:nvCxnSpPr>
          <p:spPr>
            <a:xfrm>
              <a:off x="2725189" y="153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 userDrawn="1"/>
          </p:nvCxnSpPr>
          <p:spPr>
            <a:xfrm>
              <a:off x="2725189" y="168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 userDrawn="1"/>
          </p:nvCxnSpPr>
          <p:spPr>
            <a:xfrm>
              <a:off x="2725189" y="184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 userDrawn="1"/>
          </p:nvCxnSpPr>
          <p:spPr>
            <a:xfrm>
              <a:off x="2725189" y="199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 userDrawn="1"/>
          </p:nvCxnSpPr>
          <p:spPr>
            <a:xfrm>
              <a:off x="2725189" y="214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 userDrawn="1"/>
          </p:nvCxnSpPr>
          <p:spPr>
            <a:xfrm>
              <a:off x="2725189" y="229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 userDrawn="1"/>
          </p:nvCxnSpPr>
          <p:spPr>
            <a:xfrm>
              <a:off x="2725189" y="245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 userDrawn="1"/>
          </p:nvCxnSpPr>
          <p:spPr>
            <a:xfrm>
              <a:off x="2725189" y="2603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 userDrawn="1"/>
          </p:nvCxnSpPr>
          <p:spPr>
            <a:xfrm>
              <a:off x="2725189" y="2755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 userDrawn="1"/>
          </p:nvCxnSpPr>
          <p:spPr>
            <a:xfrm>
              <a:off x="2725189" y="2908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 userDrawn="1"/>
          </p:nvCxnSpPr>
          <p:spPr>
            <a:xfrm>
              <a:off x="2725189" y="3060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 userDrawn="1"/>
          </p:nvCxnSpPr>
          <p:spPr>
            <a:xfrm>
              <a:off x="2725189" y="3213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 userDrawn="1"/>
          </p:nvCxnSpPr>
          <p:spPr>
            <a:xfrm>
              <a:off x="2725189" y="3365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 userDrawn="1"/>
          </p:nvCxnSpPr>
          <p:spPr>
            <a:xfrm>
              <a:off x="2725189" y="3517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 userDrawn="1"/>
          </p:nvCxnSpPr>
          <p:spPr>
            <a:xfrm>
              <a:off x="2725189" y="3670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 userDrawn="1"/>
          </p:nvCxnSpPr>
          <p:spPr>
            <a:xfrm>
              <a:off x="2725189" y="3822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 userDrawn="1"/>
          </p:nvCxnSpPr>
          <p:spPr>
            <a:xfrm>
              <a:off x="2725189" y="3975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 userDrawn="1"/>
          </p:nvCxnSpPr>
          <p:spPr>
            <a:xfrm>
              <a:off x="2725189" y="4127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 userDrawn="1"/>
          </p:nvCxnSpPr>
          <p:spPr>
            <a:xfrm>
              <a:off x="2725189" y="427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 userDrawn="1"/>
          </p:nvCxnSpPr>
          <p:spPr>
            <a:xfrm>
              <a:off x="2725189" y="443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 userDrawn="1"/>
          </p:nvCxnSpPr>
          <p:spPr>
            <a:xfrm>
              <a:off x="2725189" y="458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 userDrawn="1"/>
          </p:nvCxnSpPr>
          <p:spPr>
            <a:xfrm>
              <a:off x="2725189" y="473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 userDrawn="1"/>
          </p:nvCxnSpPr>
          <p:spPr>
            <a:xfrm>
              <a:off x="2725189" y="488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 userDrawn="1"/>
          </p:nvCxnSpPr>
          <p:spPr>
            <a:xfrm>
              <a:off x="2725189" y="504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 userDrawn="1"/>
          </p:nvCxnSpPr>
          <p:spPr>
            <a:xfrm>
              <a:off x="2725189" y="534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 userDrawn="1"/>
          </p:nvCxnSpPr>
          <p:spPr>
            <a:xfrm>
              <a:off x="2725189" y="549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 userDrawn="1"/>
          </p:nvCxnSpPr>
          <p:spPr>
            <a:xfrm>
              <a:off x="2725189" y="565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 userDrawn="1"/>
          </p:nvCxnSpPr>
          <p:spPr>
            <a:xfrm>
              <a:off x="2725189" y="580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 userDrawn="1"/>
          </p:nvCxnSpPr>
          <p:spPr>
            <a:xfrm>
              <a:off x="2725189" y="595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 userDrawn="1"/>
          </p:nvCxnSpPr>
          <p:spPr>
            <a:xfrm>
              <a:off x="2725189" y="610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 userDrawn="1"/>
          </p:nvCxnSpPr>
          <p:spPr>
            <a:xfrm>
              <a:off x="2725189" y="626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1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002060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831215"/>
            <a:ext cx="10515600" cy="1258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41E4-F434-46CF-BDF7-6321B3A0C6C8}" type="datetimeFigureOut">
              <a:rPr lang="es-MX" smtClean="0"/>
              <a:t>28/02/2019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1DE-F82D-46A6-AA97-0A09842686F6}" type="slidenum">
              <a:rPr lang="es-MX" smtClean="0"/>
              <a:t>‹Nº›</a:t>
            </a:fld>
            <a:endParaRPr lang="es-MX"/>
          </a:p>
        </p:txBody>
      </p:sp>
      <p:sp>
        <p:nvSpPr>
          <p:cNvPr id="49" name="Rectángulo redondeado 48"/>
          <p:cNvSpPr/>
          <p:nvPr userDrawn="1"/>
        </p:nvSpPr>
        <p:spPr>
          <a:xfrm>
            <a:off x="0" y="6562217"/>
            <a:ext cx="12192000" cy="295783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FACULTAD</a:t>
            </a:r>
            <a:r>
              <a:rPr lang="es-MX" baseline="0" dirty="0" smtClean="0">
                <a:solidFill>
                  <a:schemeClr val="bg1">
                    <a:lumMod val="65000"/>
                  </a:schemeClr>
                </a:solidFill>
              </a:rPr>
              <a:t> DE INGENIERÍA 								SEMINARIO DE TITULACIÓN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41E4-F434-46CF-BDF7-6321B3A0C6C8}" type="datetimeFigureOut">
              <a:rPr lang="es-MX" smtClean="0"/>
              <a:t>28/02/2019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1DE-F82D-46A6-AA97-0A09842686F6}" type="slidenum">
              <a:rPr lang="es-MX" smtClean="0"/>
              <a:t>‹Nº›</a:t>
            </a:fld>
            <a:endParaRPr lang="es-MX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-14402"/>
            <a:ext cx="12192000" cy="6872401"/>
            <a:chOff x="2725189" y="250372"/>
            <a:chExt cx="9350736" cy="6281058"/>
          </a:xfrm>
        </p:grpSpPr>
        <p:cxnSp>
          <p:nvCxnSpPr>
            <p:cNvPr id="6" name="Conector recto 5"/>
            <p:cNvCxnSpPr/>
            <p:nvPr userDrawn="1"/>
          </p:nvCxnSpPr>
          <p:spPr>
            <a:xfrm>
              <a:off x="2725189" y="519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redondeado 6"/>
            <p:cNvSpPr/>
            <p:nvPr userDrawn="1"/>
          </p:nvSpPr>
          <p:spPr>
            <a:xfrm>
              <a:off x="2725189" y="250372"/>
              <a:ext cx="9350736" cy="6281058"/>
            </a:xfrm>
            <a:prstGeom prst="roundRect">
              <a:avLst>
                <a:gd name="adj" fmla="val 3825"/>
              </a:avLst>
            </a:prstGeom>
            <a:solidFill>
              <a:srgbClr val="002B82">
                <a:alpha val="18000"/>
              </a:srgbClr>
            </a:solidFill>
            <a:ln w="22225">
              <a:solidFill>
                <a:srgbClr val="215483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8" name="Conector recto 7"/>
            <p:cNvCxnSpPr/>
            <p:nvPr userDrawn="1"/>
          </p:nvCxnSpPr>
          <p:spPr>
            <a:xfrm>
              <a:off x="2725189" y="6355443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 userDrawn="1"/>
          </p:nvCxnSpPr>
          <p:spPr>
            <a:xfrm>
              <a:off x="2725189" y="46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 userDrawn="1"/>
          </p:nvCxnSpPr>
          <p:spPr>
            <a:xfrm>
              <a:off x="2725189" y="62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 userDrawn="1"/>
          </p:nvCxnSpPr>
          <p:spPr>
            <a:xfrm>
              <a:off x="2725189" y="77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 userDrawn="1"/>
          </p:nvCxnSpPr>
          <p:spPr>
            <a:xfrm>
              <a:off x="2725189" y="92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 userDrawn="1"/>
          </p:nvCxnSpPr>
          <p:spPr>
            <a:xfrm>
              <a:off x="2725189" y="107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 userDrawn="1"/>
          </p:nvCxnSpPr>
          <p:spPr>
            <a:xfrm>
              <a:off x="2725189" y="123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 userDrawn="1"/>
          </p:nvCxnSpPr>
          <p:spPr>
            <a:xfrm>
              <a:off x="2725189" y="138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 userDrawn="1"/>
          </p:nvCxnSpPr>
          <p:spPr>
            <a:xfrm>
              <a:off x="2725189" y="153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 userDrawn="1"/>
          </p:nvCxnSpPr>
          <p:spPr>
            <a:xfrm>
              <a:off x="2725189" y="168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 userDrawn="1"/>
          </p:nvCxnSpPr>
          <p:spPr>
            <a:xfrm>
              <a:off x="2725189" y="184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 userDrawn="1"/>
          </p:nvCxnSpPr>
          <p:spPr>
            <a:xfrm>
              <a:off x="2725189" y="199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 userDrawn="1"/>
          </p:nvCxnSpPr>
          <p:spPr>
            <a:xfrm>
              <a:off x="2725189" y="214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 userDrawn="1"/>
          </p:nvCxnSpPr>
          <p:spPr>
            <a:xfrm>
              <a:off x="2725189" y="229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 userDrawn="1"/>
          </p:nvCxnSpPr>
          <p:spPr>
            <a:xfrm>
              <a:off x="2725189" y="245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 userDrawn="1"/>
          </p:nvCxnSpPr>
          <p:spPr>
            <a:xfrm>
              <a:off x="2725189" y="2603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 userDrawn="1"/>
          </p:nvCxnSpPr>
          <p:spPr>
            <a:xfrm>
              <a:off x="2725189" y="2755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 userDrawn="1"/>
          </p:nvCxnSpPr>
          <p:spPr>
            <a:xfrm>
              <a:off x="2725189" y="2908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 userDrawn="1"/>
          </p:nvCxnSpPr>
          <p:spPr>
            <a:xfrm>
              <a:off x="2725189" y="3060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 userDrawn="1"/>
          </p:nvCxnSpPr>
          <p:spPr>
            <a:xfrm>
              <a:off x="2725189" y="3213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 userDrawn="1"/>
          </p:nvCxnSpPr>
          <p:spPr>
            <a:xfrm>
              <a:off x="2725189" y="3365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 userDrawn="1"/>
          </p:nvCxnSpPr>
          <p:spPr>
            <a:xfrm>
              <a:off x="2725189" y="3517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 userDrawn="1"/>
          </p:nvCxnSpPr>
          <p:spPr>
            <a:xfrm>
              <a:off x="2725189" y="3670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 userDrawn="1"/>
          </p:nvCxnSpPr>
          <p:spPr>
            <a:xfrm>
              <a:off x="2725189" y="3822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 userDrawn="1"/>
          </p:nvCxnSpPr>
          <p:spPr>
            <a:xfrm>
              <a:off x="2725189" y="3975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 userDrawn="1"/>
          </p:nvCxnSpPr>
          <p:spPr>
            <a:xfrm>
              <a:off x="2725189" y="4127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 userDrawn="1"/>
          </p:nvCxnSpPr>
          <p:spPr>
            <a:xfrm>
              <a:off x="2725189" y="427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 userDrawn="1"/>
          </p:nvCxnSpPr>
          <p:spPr>
            <a:xfrm>
              <a:off x="2725189" y="443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 userDrawn="1"/>
          </p:nvCxnSpPr>
          <p:spPr>
            <a:xfrm>
              <a:off x="2725189" y="458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 userDrawn="1"/>
          </p:nvCxnSpPr>
          <p:spPr>
            <a:xfrm>
              <a:off x="2725189" y="473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 userDrawn="1"/>
          </p:nvCxnSpPr>
          <p:spPr>
            <a:xfrm>
              <a:off x="2725189" y="488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 userDrawn="1"/>
          </p:nvCxnSpPr>
          <p:spPr>
            <a:xfrm>
              <a:off x="2725189" y="504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 userDrawn="1"/>
          </p:nvCxnSpPr>
          <p:spPr>
            <a:xfrm>
              <a:off x="2725189" y="534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 userDrawn="1"/>
          </p:nvCxnSpPr>
          <p:spPr>
            <a:xfrm>
              <a:off x="2725189" y="549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 userDrawn="1"/>
          </p:nvCxnSpPr>
          <p:spPr>
            <a:xfrm>
              <a:off x="2725189" y="565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 userDrawn="1"/>
          </p:nvCxnSpPr>
          <p:spPr>
            <a:xfrm>
              <a:off x="2725189" y="580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 userDrawn="1"/>
          </p:nvCxnSpPr>
          <p:spPr>
            <a:xfrm>
              <a:off x="2725189" y="595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 userDrawn="1"/>
          </p:nvCxnSpPr>
          <p:spPr>
            <a:xfrm>
              <a:off x="2725189" y="610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 userDrawn="1"/>
          </p:nvCxnSpPr>
          <p:spPr>
            <a:xfrm>
              <a:off x="2725189" y="626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ítulo 1"/>
          <p:cNvSpPr>
            <a:spLocks noGrp="1"/>
          </p:cNvSpPr>
          <p:nvPr>
            <p:ph type="title"/>
          </p:nvPr>
        </p:nvSpPr>
        <p:spPr>
          <a:xfrm>
            <a:off x="537029" y="225792"/>
            <a:ext cx="11335657" cy="863965"/>
          </a:xfrm>
          <a:solidFill>
            <a:srgbClr val="2B6CA7"/>
          </a:solidFill>
          <a:effectLst>
            <a:outerShdw blurRad="127000" dist="165100" dir="2160000" sx="99000" sy="99000" algn="ctr" rotWithShape="0">
              <a:schemeClr val="tx1">
                <a:alpha val="69000"/>
              </a:scheme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8" name="Rectángulo redondeado 47"/>
          <p:cNvSpPr/>
          <p:nvPr userDrawn="1"/>
        </p:nvSpPr>
        <p:spPr>
          <a:xfrm>
            <a:off x="0" y="6562217"/>
            <a:ext cx="12192000" cy="295783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FACULTAD</a:t>
            </a:r>
            <a:r>
              <a:rPr lang="es-MX" baseline="0" dirty="0" smtClean="0">
                <a:solidFill>
                  <a:schemeClr val="bg1">
                    <a:lumMod val="65000"/>
                  </a:schemeClr>
                </a:solidFill>
              </a:rPr>
              <a:t> DE INGENIERÍA 								SEMINARIO DE TITULACIÓN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41E4-F434-46CF-BDF7-6321B3A0C6C8}" type="datetimeFigureOut">
              <a:rPr lang="es-MX" smtClean="0"/>
              <a:t>28/02/2019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1DE-F82D-46A6-AA97-0A09842686F6}" type="slidenum">
              <a:rPr lang="es-MX" smtClean="0"/>
              <a:t>‹Nº›</a:t>
            </a:fld>
            <a:endParaRPr lang="es-MX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-14402"/>
            <a:ext cx="12192000" cy="6872401"/>
            <a:chOff x="2725189" y="250372"/>
            <a:chExt cx="9350736" cy="6281058"/>
          </a:xfrm>
        </p:grpSpPr>
        <p:cxnSp>
          <p:nvCxnSpPr>
            <p:cNvPr id="6" name="Conector recto 5"/>
            <p:cNvCxnSpPr/>
            <p:nvPr userDrawn="1"/>
          </p:nvCxnSpPr>
          <p:spPr>
            <a:xfrm>
              <a:off x="2725189" y="519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redondeado 6"/>
            <p:cNvSpPr/>
            <p:nvPr userDrawn="1"/>
          </p:nvSpPr>
          <p:spPr>
            <a:xfrm>
              <a:off x="2725189" y="250372"/>
              <a:ext cx="9350736" cy="6281058"/>
            </a:xfrm>
            <a:prstGeom prst="roundRect">
              <a:avLst>
                <a:gd name="adj" fmla="val 3825"/>
              </a:avLst>
            </a:prstGeom>
            <a:solidFill>
              <a:srgbClr val="002B82">
                <a:alpha val="18000"/>
              </a:srgbClr>
            </a:solidFill>
            <a:ln w="22225">
              <a:solidFill>
                <a:srgbClr val="215483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8" name="Conector recto 7"/>
            <p:cNvCxnSpPr/>
            <p:nvPr userDrawn="1"/>
          </p:nvCxnSpPr>
          <p:spPr>
            <a:xfrm>
              <a:off x="2725189" y="6355443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 userDrawn="1"/>
          </p:nvCxnSpPr>
          <p:spPr>
            <a:xfrm>
              <a:off x="2725189" y="46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 userDrawn="1"/>
          </p:nvCxnSpPr>
          <p:spPr>
            <a:xfrm>
              <a:off x="2725189" y="62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 userDrawn="1"/>
          </p:nvCxnSpPr>
          <p:spPr>
            <a:xfrm>
              <a:off x="2725189" y="77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 userDrawn="1"/>
          </p:nvCxnSpPr>
          <p:spPr>
            <a:xfrm>
              <a:off x="2725189" y="92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 userDrawn="1"/>
          </p:nvCxnSpPr>
          <p:spPr>
            <a:xfrm>
              <a:off x="2725189" y="107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 userDrawn="1"/>
          </p:nvCxnSpPr>
          <p:spPr>
            <a:xfrm>
              <a:off x="2725189" y="123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 userDrawn="1"/>
          </p:nvCxnSpPr>
          <p:spPr>
            <a:xfrm>
              <a:off x="2725189" y="1384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 userDrawn="1"/>
          </p:nvCxnSpPr>
          <p:spPr>
            <a:xfrm>
              <a:off x="2725189" y="153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 userDrawn="1"/>
          </p:nvCxnSpPr>
          <p:spPr>
            <a:xfrm>
              <a:off x="2725189" y="168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 userDrawn="1"/>
          </p:nvCxnSpPr>
          <p:spPr>
            <a:xfrm>
              <a:off x="2725189" y="184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 userDrawn="1"/>
          </p:nvCxnSpPr>
          <p:spPr>
            <a:xfrm>
              <a:off x="2725189" y="199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 userDrawn="1"/>
          </p:nvCxnSpPr>
          <p:spPr>
            <a:xfrm>
              <a:off x="2725189" y="214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 userDrawn="1"/>
          </p:nvCxnSpPr>
          <p:spPr>
            <a:xfrm>
              <a:off x="2725189" y="229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 userDrawn="1"/>
          </p:nvCxnSpPr>
          <p:spPr>
            <a:xfrm>
              <a:off x="2725189" y="245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 userDrawn="1"/>
          </p:nvCxnSpPr>
          <p:spPr>
            <a:xfrm>
              <a:off x="2725189" y="2603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 userDrawn="1"/>
          </p:nvCxnSpPr>
          <p:spPr>
            <a:xfrm>
              <a:off x="2725189" y="2755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 userDrawn="1"/>
          </p:nvCxnSpPr>
          <p:spPr>
            <a:xfrm>
              <a:off x="2725189" y="2908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 userDrawn="1"/>
          </p:nvCxnSpPr>
          <p:spPr>
            <a:xfrm>
              <a:off x="2725189" y="3060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 userDrawn="1"/>
          </p:nvCxnSpPr>
          <p:spPr>
            <a:xfrm>
              <a:off x="2725189" y="3213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 userDrawn="1"/>
          </p:nvCxnSpPr>
          <p:spPr>
            <a:xfrm>
              <a:off x="2725189" y="3365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 userDrawn="1"/>
          </p:nvCxnSpPr>
          <p:spPr>
            <a:xfrm>
              <a:off x="2725189" y="3517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 userDrawn="1"/>
          </p:nvCxnSpPr>
          <p:spPr>
            <a:xfrm>
              <a:off x="2725189" y="3670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 userDrawn="1"/>
          </p:nvCxnSpPr>
          <p:spPr>
            <a:xfrm>
              <a:off x="2725189" y="3822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 userDrawn="1"/>
          </p:nvCxnSpPr>
          <p:spPr>
            <a:xfrm>
              <a:off x="2725189" y="3975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 userDrawn="1"/>
          </p:nvCxnSpPr>
          <p:spPr>
            <a:xfrm>
              <a:off x="2725189" y="4127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 userDrawn="1"/>
          </p:nvCxnSpPr>
          <p:spPr>
            <a:xfrm>
              <a:off x="2725189" y="4279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 userDrawn="1"/>
          </p:nvCxnSpPr>
          <p:spPr>
            <a:xfrm>
              <a:off x="2725189" y="4432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 userDrawn="1"/>
          </p:nvCxnSpPr>
          <p:spPr>
            <a:xfrm>
              <a:off x="2725189" y="4584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 userDrawn="1"/>
          </p:nvCxnSpPr>
          <p:spPr>
            <a:xfrm>
              <a:off x="2725189" y="4737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 userDrawn="1"/>
          </p:nvCxnSpPr>
          <p:spPr>
            <a:xfrm>
              <a:off x="2725189" y="4889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 userDrawn="1"/>
          </p:nvCxnSpPr>
          <p:spPr>
            <a:xfrm>
              <a:off x="2725189" y="5041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 userDrawn="1"/>
          </p:nvCxnSpPr>
          <p:spPr>
            <a:xfrm>
              <a:off x="2725189" y="5346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 userDrawn="1"/>
          </p:nvCxnSpPr>
          <p:spPr>
            <a:xfrm>
              <a:off x="2725189" y="5499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 userDrawn="1"/>
          </p:nvCxnSpPr>
          <p:spPr>
            <a:xfrm>
              <a:off x="2725189" y="56514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 userDrawn="1"/>
          </p:nvCxnSpPr>
          <p:spPr>
            <a:xfrm>
              <a:off x="2725189" y="58038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 userDrawn="1"/>
          </p:nvCxnSpPr>
          <p:spPr>
            <a:xfrm>
              <a:off x="2725189" y="59562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 userDrawn="1"/>
          </p:nvCxnSpPr>
          <p:spPr>
            <a:xfrm>
              <a:off x="2725189" y="61086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 userDrawn="1"/>
          </p:nvCxnSpPr>
          <p:spPr>
            <a:xfrm>
              <a:off x="2725189" y="6261099"/>
              <a:ext cx="9350736" cy="0"/>
            </a:xfrm>
            <a:prstGeom prst="line">
              <a:avLst/>
            </a:prstGeom>
            <a:ln w="22225">
              <a:solidFill>
                <a:srgbClr val="215483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ángulo redondeado 47"/>
          <p:cNvSpPr/>
          <p:nvPr userDrawn="1"/>
        </p:nvSpPr>
        <p:spPr>
          <a:xfrm>
            <a:off x="0" y="6562217"/>
            <a:ext cx="12192000" cy="295783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FACULTAD</a:t>
            </a:r>
            <a:r>
              <a:rPr lang="es-MX" baseline="0" dirty="0" smtClean="0">
                <a:solidFill>
                  <a:schemeClr val="bg1">
                    <a:lumMod val="65000"/>
                  </a:schemeClr>
                </a:solidFill>
              </a:rPr>
              <a:t> DE INGENIERÍA 								SEMINARIO DE TITULACIÓN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9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41E4-F434-46CF-BDF7-6321B3A0C6C8}" type="datetimeFigureOut">
              <a:rPr lang="es-MX" smtClean="0"/>
              <a:t>28/02/2019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A1DE-F82D-46A6-AA97-0A09842686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59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5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64228" y="885370"/>
            <a:ext cx="9811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TRABAJO DE INVESTIGACIÓN :</a:t>
            </a:r>
          </a:p>
          <a:p>
            <a:pPr algn="ctr"/>
            <a:r>
              <a:rPr lang="es-MX" sz="2800" b="1" dirty="0" smtClean="0"/>
              <a:t>NOMBRE DEL TRABAJO DE INVESTIGACIÓN</a:t>
            </a:r>
          </a:p>
          <a:p>
            <a:pPr algn="ctr"/>
            <a:endParaRPr lang="es-MX" sz="2400" dirty="0" smtClean="0"/>
          </a:p>
          <a:p>
            <a:pPr algn="ctr"/>
            <a:r>
              <a:rPr lang="es-MX" sz="2400" dirty="0" smtClean="0"/>
              <a:t>QUE PRESENTA:</a:t>
            </a:r>
          </a:p>
          <a:p>
            <a:pPr algn="ctr"/>
            <a:r>
              <a:rPr lang="es-MX" sz="3200" b="1" dirty="0" smtClean="0"/>
              <a:t>NOMBRE DEL SUSTENTANTE</a:t>
            </a:r>
          </a:p>
          <a:p>
            <a:pPr algn="ctr"/>
            <a:endParaRPr lang="es-MX" sz="2400" dirty="0" smtClean="0"/>
          </a:p>
          <a:p>
            <a:pPr algn="ctr"/>
            <a:r>
              <a:rPr lang="es-MX" sz="2400" dirty="0" smtClean="0"/>
              <a:t>PARA OBTENER EL TÍTULO DE:</a:t>
            </a:r>
          </a:p>
          <a:p>
            <a:pPr algn="ctr"/>
            <a:r>
              <a:rPr lang="es-MX" sz="3200" b="1" dirty="0" smtClean="0"/>
              <a:t>INGENIERO _______________</a:t>
            </a:r>
          </a:p>
          <a:p>
            <a:pPr algn="ctr"/>
            <a:endParaRPr lang="es-MX" sz="3200" dirty="0"/>
          </a:p>
          <a:p>
            <a:pPr algn="ctr"/>
            <a:r>
              <a:rPr lang="es-MX" sz="2400" dirty="0" smtClean="0"/>
              <a:t>DIRECTOR DEL TRABAJO DE INVESTIGACIÓN</a:t>
            </a:r>
          </a:p>
          <a:p>
            <a:pPr algn="ctr"/>
            <a:r>
              <a:rPr lang="es-MX" sz="3200" b="1" dirty="0" smtClean="0"/>
              <a:t>NOMBRE DEL DIRECTOR</a:t>
            </a:r>
            <a:endParaRPr lang="es-MX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490857" y="6328229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Chilpancingo, Gro., Abril de 2019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95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Bernard MT Condensed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SIFS_</dc:creator>
  <cp:lastModifiedBy>SIFS_</cp:lastModifiedBy>
  <cp:revision>12</cp:revision>
  <dcterms:created xsi:type="dcterms:W3CDTF">2019-02-28T18:16:41Z</dcterms:created>
  <dcterms:modified xsi:type="dcterms:W3CDTF">2019-02-28T20:35:21Z</dcterms:modified>
</cp:coreProperties>
</file>